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60BE6DCC-87F2-49C1-BD53-AEFBB8326680}" type="datetimeFigureOut">
              <a:rPr lang="fr-FR" smtClean="0"/>
              <a:t>20/03/2014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89C9F706-0E12-4194-9715-9991BC2304CF}" type="slidenum">
              <a:rPr lang="fr-FR" smtClean="0"/>
              <a:t>‹N°›</a:t>
            </a:fld>
            <a:endParaRPr lang="fr-F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Synthèse d’une rivière dans </a:t>
            </a:r>
            <a:r>
              <a:rPr lang="fr-FR" dirty="0" err="1" smtClean="0"/>
              <a:t>assassin’s</a:t>
            </a:r>
            <a:r>
              <a:rPr lang="fr-FR" dirty="0" smtClean="0"/>
              <a:t> </a:t>
            </a:r>
            <a:r>
              <a:rPr lang="fr-FR" dirty="0" err="1" smtClean="0"/>
              <a:t>creed</a:t>
            </a:r>
            <a:r>
              <a:rPr lang="fr-FR" dirty="0" smtClean="0"/>
              <a:t> III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smtClean="0"/>
              <a:t>Création de la surface : Bruit de </a:t>
            </a:r>
            <a:r>
              <a:rPr lang="fr-FR" dirty="0" err="1" smtClean="0"/>
              <a:t>Perlin</a:t>
            </a:r>
            <a:endParaRPr lang="fr-FR" dirty="0"/>
          </a:p>
        </p:txBody>
      </p:sp>
      <p:pic>
        <p:nvPicPr>
          <p:cNvPr id="4" name="Image 3" descr="http://www.xna-connection.com/public/articles/42/perlin_noise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425" y="2132856"/>
            <a:ext cx="3400551" cy="2016224"/>
          </a:xfrm>
          <a:prstGeom prst="rect">
            <a:avLst/>
          </a:prstGeom>
          <a:ln w="19050" cap="sq" cmpd="thickThin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5" name="Image 4" descr="http://www.fxguide.com/wp-content/uploads/2012/12/B1-320x190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916" y="3789040"/>
            <a:ext cx="3048000" cy="1809750"/>
          </a:xfrm>
          <a:prstGeom prst="rect">
            <a:avLst/>
          </a:prstGeom>
          <a:ln w="19050" cap="sq" cmpd="thickThin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4135755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Synthèse d’une rivière dans </a:t>
            </a:r>
            <a:r>
              <a:rPr lang="fr-FR" dirty="0" err="1" smtClean="0"/>
              <a:t>assassin’s</a:t>
            </a:r>
            <a:r>
              <a:rPr lang="fr-FR" dirty="0" smtClean="0"/>
              <a:t> </a:t>
            </a:r>
            <a:r>
              <a:rPr lang="fr-FR" dirty="0" err="1" smtClean="0"/>
              <a:t>creed</a:t>
            </a:r>
            <a:r>
              <a:rPr lang="fr-FR" dirty="0" smtClean="0"/>
              <a:t> III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 smtClean="0"/>
              <a:t>Réflections</a:t>
            </a:r>
            <a:endParaRPr lang="fr-FR" dirty="0"/>
          </a:p>
        </p:txBody>
      </p:sp>
      <p:pic>
        <p:nvPicPr>
          <p:cNvPr id="8" name="Image 7" descr="http://www.fxguide.com/wp-content/uploads/2012/12/b3-320x190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936" y="2204864"/>
            <a:ext cx="4476328" cy="3065115"/>
          </a:xfrm>
          <a:prstGeom prst="rect">
            <a:avLst/>
          </a:prstGeom>
          <a:ln w="19050" cap="sq" cmpd="thickThin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43932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Synthèse d’une rivière dans </a:t>
            </a:r>
            <a:r>
              <a:rPr lang="fr-FR" dirty="0" err="1" smtClean="0"/>
              <a:t>assassin’s</a:t>
            </a:r>
            <a:r>
              <a:rPr lang="fr-FR" dirty="0" smtClean="0"/>
              <a:t> </a:t>
            </a:r>
            <a:r>
              <a:rPr lang="fr-FR" dirty="0" err="1" smtClean="0"/>
              <a:t>creed</a:t>
            </a:r>
            <a:r>
              <a:rPr lang="fr-FR" dirty="0" smtClean="0"/>
              <a:t> III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smtClean="0"/>
              <a:t>Création de l’écume</a:t>
            </a:r>
            <a:endParaRPr lang="fr-FR" dirty="0"/>
          </a:p>
        </p:txBody>
      </p:sp>
      <p:pic>
        <p:nvPicPr>
          <p:cNvPr id="5" name="Image 4" descr="http://www.fxguide.com/wp-content/uploads/2012/12/foam_render3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64" t="2803" b="3498"/>
          <a:stretch/>
        </p:blipFill>
        <p:spPr bwMode="auto">
          <a:xfrm>
            <a:off x="2627783" y="2276872"/>
            <a:ext cx="4176463" cy="302433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5483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Synthèse d’une rivière dans </a:t>
            </a:r>
            <a:r>
              <a:rPr lang="fr-FR" dirty="0" err="1" smtClean="0"/>
              <a:t>assassin’s</a:t>
            </a:r>
            <a:r>
              <a:rPr lang="fr-FR" dirty="0" smtClean="0"/>
              <a:t> </a:t>
            </a:r>
            <a:r>
              <a:rPr lang="fr-FR" dirty="0" err="1" smtClean="0"/>
              <a:t>creed</a:t>
            </a:r>
            <a:r>
              <a:rPr lang="fr-FR" dirty="0" smtClean="0"/>
              <a:t> III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smtClean="0"/>
              <a:t>Transparence</a:t>
            </a:r>
            <a:endParaRPr lang="fr-FR" dirty="0"/>
          </a:p>
        </p:txBody>
      </p:sp>
      <p:pic>
        <p:nvPicPr>
          <p:cNvPr id="6" name="Image 5" descr="http://www.fxguide.com/wp-content/uploads/2012/12/depth_opacitymaps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" r="50315"/>
          <a:stretch/>
        </p:blipFill>
        <p:spPr bwMode="auto">
          <a:xfrm>
            <a:off x="2267744" y="2276872"/>
            <a:ext cx="4608512" cy="324036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7712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Synthèse d’une rivière dans </a:t>
            </a:r>
            <a:r>
              <a:rPr lang="fr-FR" dirty="0" err="1" smtClean="0"/>
              <a:t>assassin’s</a:t>
            </a:r>
            <a:r>
              <a:rPr lang="fr-FR" dirty="0" smtClean="0"/>
              <a:t> </a:t>
            </a:r>
            <a:r>
              <a:rPr lang="fr-FR" dirty="0" err="1" smtClean="0"/>
              <a:t>creed</a:t>
            </a:r>
            <a:r>
              <a:rPr lang="fr-FR" dirty="0" smtClean="0"/>
              <a:t> III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smtClean="0"/>
              <a:t>Transparence</a:t>
            </a:r>
            <a:endParaRPr lang="fr-FR" dirty="0"/>
          </a:p>
        </p:txBody>
      </p:sp>
      <p:pic>
        <p:nvPicPr>
          <p:cNvPr id="5" name="Image 4" descr="http://www.fxguide.com/wp-content/uploads/2012/12/depth_opacitymaps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02" t="5780" b="5602"/>
          <a:stretch/>
        </p:blipFill>
        <p:spPr bwMode="auto">
          <a:xfrm>
            <a:off x="2411760" y="2276872"/>
            <a:ext cx="4392487" cy="3024336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3685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Synthèse d’une rivière dans </a:t>
            </a:r>
            <a:r>
              <a:rPr lang="fr-FR" dirty="0" err="1" smtClean="0"/>
              <a:t>assassin’s</a:t>
            </a:r>
            <a:r>
              <a:rPr lang="fr-FR" dirty="0" smtClean="0"/>
              <a:t> </a:t>
            </a:r>
            <a:r>
              <a:rPr lang="fr-FR" dirty="0" err="1" smtClean="0"/>
              <a:t>creed</a:t>
            </a:r>
            <a:r>
              <a:rPr lang="fr-FR" dirty="0" smtClean="0"/>
              <a:t> III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smtClean="0"/>
              <a:t>Profondeur de l’image</a:t>
            </a:r>
            <a:endParaRPr lang="fr-FR" dirty="0"/>
          </a:p>
        </p:txBody>
      </p:sp>
      <p:pic>
        <p:nvPicPr>
          <p:cNvPr id="6" name="Image 5" descr="http://www.fxguide.com/wp-content/uploads/2012/12/DpethLOD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5814" y="2421810"/>
            <a:ext cx="4650442" cy="299653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9108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Synthèse d’une rivière dans </a:t>
            </a:r>
            <a:r>
              <a:rPr lang="fr-FR" dirty="0" err="1" smtClean="0"/>
              <a:t>assassin’s</a:t>
            </a:r>
            <a:r>
              <a:rPr lang="fr-FR" dirty="0" smtClean="0"/>
              <a:t> </a:t>
            </a:r>
            <a:r>
              <a:rPr lang="fr-FR" dirty="0" err="1" smtClean="0"/>
              <a:t>creed</a:t>
            </a:r>
            <a:r>
              <a:rPr lang="fr-FR" dirty="0" smtClean="0"/>
              <a:t> III</a:t>
            </a:r>
            <a:endParaRPr lang="fr-FR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714499"/>
            <a:ext cx="6409704" cy="3814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156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Synthèse d’une rivière dans </a:t>
            </a:r>
            <a:r>
              <a:rPr lang="fr-FR" dirty="0" err="1" smtClean="0"/>
              <a:t>assassin’s</a:t>
            </a:r>
            <a:r>
              <a:rPr lang="fr-FR" dirty="0" smtClean="0"/>
              <a:t> </a:t>
            </a:r>
            <a:r>
              <a:rPr lang="fr-FR" dirty="0" err="1" smtClean="0"/>
              <a:t>creed</a:t>
            </a:r>
            <a:r>
              <a:rPr lang="fr-FR" dirty="0" smtClean="0"/>
              <a:t> III</a:t>
            </a:r>
            <a:endParaRPr lang="fr-FR" dirty="0"/>
          </a:p>
        </p:txBody>
      </p:sp>
      <p:pic>
        <p:nvPicPr>
          <p:cNvPr id="4" name="water_layers.mp4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9525" y="1600200"/>
            <a:ext cx="6583363" cy="4114800"/>
          </a:xfrm>
        </p:spPr>
      </p:pic>
    </p:spTree>
    <p:extLst>
      <p:ext uri="{BB962C8B-B14F-4D97-AF65-F5344CB8AC3E}">
        <p14:creationId xmlns:p14="http://schemas.microsoft.com/office/powerpoint/2010/main" val="2077282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66</TotalTime>
  <Words>73</Words>
  <Application>Microsoft Office PowerPoint</Application>
  <PresentationFormat>Affichage à l'écran (4:3)</PresentationFormat>
  <Paragraphs>14</Paragraphs>
  <Slides>8</Slides>
  <Notes>0</Notes>
  <HiddenSlides>0</HiddenSlides>
  <MMClips>1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9" baseType="lpstr">
      <vt:lpstr>Horizon</vt:lpstr>
      <vt:lpstr>Synthèse d’une rivière dans assassin’s creed III</vt:lpstr>
      <vt:lpstr>Synthèse d’une rivière dans assassin’s creed III</vt:lpstr>
      <vt:lpstr>Synthèse d’une rivière dans assassin’s creed III</vt:lpstr>
      <vt:lpstr>Synthèse d’une rivière dans assassin’s creed III</vt:lpstr>
      <vt:lpstr>Synthèse d’une rivière dans assassin’s creed III</vt:lpstr>
      <vt:lpstr>Synthèse d’une rivière dans assassin’s creed III</vt:lpstr>
      <vt:lpstr>Synthèse d’une rivière dans assassin’s creed III</vt:lpstr>
      <vt:lpstr>Synthèse d’une rivière dans assassin’s creed III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Corentin</dc:creator>
  <cp:lastModifiedBy>Corentin</cp:lastModifiedBy>
  <cp:revision>8</cp:revision>
  <dcterms:created xsi:type="dcterms:W3CDTF">2014-03-20T13:22:45Z</dcterms:created>
  <dcterms:modified xsi:type="dcterms:W3CDTF">2014-03-20T14:29:24Z</dcterms:modified>
</cp:coreProperties>
</file>

<file path=docProps/thumbnail.jpeg>
</file>